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5" r:id="rId4"/>
    <p:sldId id="257" r:id="rId5"/>
    <p:sldId id="258" r:id="rId6"/>
    <p:sldId id="264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477" autoAdjust="0"/>
  </p:normalViewPr>
  <p:slideViewPr>
    <p:cSldViewPr snapToGrid="0">
      <p:cViewPr varScale="1">
        <p:scale>
          <a:sx n="105" d="100"/>
          <a:sy n="105" d="100"/>
        </p:scale>
        <p:origin x="1464" y="-20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116AC-F2FB-44E4-8CB1-D47E44147229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C8AE-1B13-4F33-AB90-3A619FCC53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83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Teamvorstellung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82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89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87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08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782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hat sich Jan bei der Überarbeitung der Grafik gedacht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4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71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15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37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7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469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Zusammenfassung seit der letzten Präsentation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C8AE-1B13-4F33-AB90-3A619FCC530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6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0FFA2-4DAD-2497-2C12-91F07C298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12BCC1-9E37-3A27-7EFA-AE3F0CB3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574A5-F132-AE26-1F15-33DA9A12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4948C6-E256-A6B5-AC09-F71F60CD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B85CA-A506-1BE3-91FF-C3E5E68A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76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FDB61-45BA-6F66-23CF-7B54F09C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136DFB-3710-4793-7875-91CF81F98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7609-94CC-88AC-8193-F9305209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7C4044-0946-8035-DDD1-D086652E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13BE2-5764-45BD-D1D1-A9BB5447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39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DA2F174-6AF9-7DBA-5EC9-ACA9D5CB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B119C9-948E-84A1-7E51-390F69028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8D17B-0EC4-2013-1448-E8CE5993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BC8933-AA75-BD8C-233B-05477408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B5D41-FC70-7B52-1897-03DBC5F3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64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4A483-75C0-64B0-C8BF-9384B28F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CE2A0-E56F-81D2-DB7F-CA627184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8991F-7A42-3291-7501-97FE4734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52A17E-1E6C-E6DE-B8E1-58DC6CA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7FA9E-3B51-A481-1F97-96A105C7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06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7E4EB-5EBE-8E4A-73D6-B2148522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684354-06F5-C984-28D1-64E0DA142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59D1D2-2735-E6D9-F1C9-D33A3AC6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E862E-12BC-8886-D74E-BEDB30B6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C417BA-0C6D-A21A-3E7F-5AD5BF00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7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0FCB7-2CF1-384E-E80F-76318767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8644B-72AD-7698-8958-5F034AE6E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BFE480-13AC-E31E-AFA6-ABAC87C1F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F6053F-5667-385A-CA40-07ED3CCC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DAEBD7-824A-B412-55F6-D27022F0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821C7D-0C02-8D78-3C65-9B567E6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7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19BA1-4C55-E2DE-9693-8532942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ED738D-E311-A06A-C574-993F813A3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9193E8-E2CB-40A2-5160-9FD6329B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96C11C-0D70-69F0-3DD6-E1C24F6E6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EFDDE5-FE5E-0115-1D47-F4F6BFC3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27B5AF-61C7-0C19-1BB7-CECD6839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F9948C-C2A1-F6D9-947F-73DDDF52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2E9A35-11AE-3108-5992-5082DF7C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28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F6041-E9E9-67A3-CE95-2A20B014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016ECC6-E55F-DF7A-5A76-7B7F2B9F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79DB67-403F-6752-1A0A-01B75072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E039CC-A928-5CB8-CDDB-DB21B5EC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78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A5198D-8E2E-A471-82E4-54FCC07E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956901-7A3A-698A-7ABE-6D9D6488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253530-BF74-71DE-7BC7-B81F7989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4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A4738-432E-8904-35EF-C66BE8E3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884D9E-BC09-686F-32BA-22D0CCEE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C15285-19E5-8E4D-08E7-C61880557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BF30DD-700B-1817-650E-350E7E93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8BCC5D-3D21-B6E2-B805-10B65EBF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038F43-E598-9613-44FA-4BE192FE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29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6527B-F407-BF9D-30D5-7AF0544D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6E1FBA-AFC1-FBFA-87DC-926AC3B47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A06E6D-C298-2E26-C019-5EBB91755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C148A-63F7-3FBF-BCC1-2031A533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164A2E-9852-D3E6-33FE-F4FC63C4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1405F5-19FE-62DC-1272-18610836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5CCDFF-FA69-D212-F329-1B995129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4AEA90-8AF2-04B3-6E3F-C50FADDB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01713A-3AC6-0A77-91A5-A3BA4118E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8F61B-3715-47A1-8F25-84DD6FD5AEEB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6538D3-41E1-648E-0ECB-3E5140C29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8AC9C7-9B27-0BEE-B19D-43BABD4AB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CC6DE-1EC1-4D95-84D8-677549BF7A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66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34863" y="3497254"/>
            <a:ext cx="962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 err="1">
                <a:solidFill>
                  <a:schemeClr val="bg1"/>
                </a:solidFill>
              </a:rPr>
              <a:t>Acarde</a:t>
            </a:r>
            <a:r>
              <a:rPr lang="de-DE" sz="4400" b="1" dirty="0">
                <a:solidFill>
                  <a:schemeClr val="bg1"/>
                </a:solidFill>
              </a:rPr>
              <a:t> Style </a:t>
            </a:r>
            <a:r>
              <a:rPr lang="de-DE" sz="4350" b="1" dirty="0">
                <a:solidFill>
                  <a:schemeClr val="bg1"/>
                </a:solidFill>
              </a:rPr>
              <a:t>Dungeon</a:t>
            </a:r>
            <a:r>
              <a:rPr lang="de-DE" sz="4400" b="1" dirty="0">
                <a:solidFill>
                  <a:schemeClr val="bg1"/>
                </a:solidFill>
              </a:rPr>
              <a:t> Crawler mit Tanks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B3EEA62-FF78-2658-CDEB-743E810B15AA}"/>
              </a:ext>
            </a:extLst>
          </p:cNvPr>
          <p:cNvSpPr txBox="1"/>
          <p:nvPr/>
        </p:nvSpPr>
        <p:spPr>
          <a:xfrm>
            <a:off x="1634863" y="5867673"/>
            <a:ext cx="962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bg1"/>
                </a:solidFill>
              </a:rPr>
              <a:t>#Dungeon-Crawler #Roguelike #Indie #Bullethell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2FD9FC8-5BB0-0B19-BC7B-E357D68BB840}"/>
              </a:ext>
            </a:extLst>
          </p:cNvPr>
          <p:cNvSpPr txBox="1"/>
          <p:nvPr/>
        </p:nvSpPr>
        <p:spPr>
          <a:xfrm>
            <a:off x="1634863" y="4146306"/>
            <a:ext cx="4442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200" b="1" dirty="0" err="1">
                <a:solidFill>
                  <a:schemeClr val="bg1"/>
                </a:solidFill>
              </a:rPr>
              <a:t>by</a:t>
            </a:r>
            <a:r>
              <a:rPr lang="de-DE" sz="3200" b="1" dirty="0">
                <a:solidFill>
                  <a:schemeClr val="bg1"/>
                </a:solidFill>
              </a:rPr>
              <a:t> GG – </a:t>
            </a:r>
            <a:r>
              <a:rPr lang="de-DE" sz="3200" b="1" dirty="0" err="1">
                <a:solidFill>
                  <a:schemeClr val="bg1"/>
                </a:solidFill>
              </a:rPr>
              <a:t>Good</a:t>
            </a:r>
            <a:r>
              <a:rPr lang="de-DE" sz="3200" b="1" dirty="0">
                <a:solidFill>
                  <a:schemeClr val="bg1"/>
                </a:solidFill>
              </a:rPr>
              <a:t> Games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94892E-8126-63C9-EF81-DF954A8B3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8" y="2769868"/>
            <a:ext cx="9253728" cy="8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Text, Anzeigetafel, grün enthält.&#10;&#10;Automatisch generierte Beschreibung">
            <a:extLst>
              <a:ext uri="{FF2B5EF4-FFF2-40B4-BE49-F238E27FC236}">
                <a16:creationId xmlns:a16="http://schemas.microsoft.com/office/drawing/2014/main" id="{5573305D-A808-E23A-C587-29BC51FE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19" y="1458158"/>
            <a:ext cx="4606289" cy="53749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FCD5A5-00B1-2607-5571-D442BC023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57" y="339834"/>
            <a:ext cx="3475718" cy="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Waffen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ist der Hauptweg, wie der Spieler Stärker wird 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Waffen bergen verschiedene Vor- und Nachteile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Verschiedene Einwirkung auf das </a:t>
            </a:r>
            <a:r>
              <a:rPr lang="de-DE" sz="2800" b="1" dirty="0" err="1">
                <a:solidFill>
                  <a:schemeClr val="bg1"/>
                </a:solidFill>
              </a:rPr>
              <a:t>Heatmeter</a:t>
            </a:r>
            <a:endParaRPr lang="de-DE" sz="28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47DE23-97B0-B554-4CF2-9B00F55F5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Pistol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 err="1">
                <a:solidFill>
                  <a:schemeClr val="bg1"/>
                </a:solidFill>
              </a:rPr>
              <a:t>Standart</a:t>
            </a:r>
            <a:r>
              <a:rPr lang="de-DE" sz="2800" b="1" dirty="0">
                <a:solidFill>
                  <a:schemeClr val="bg1"/>
                </a:solidFill>
              </a:rPr>
              <a:t> Waffe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Durchschnittliche Feuerkraft und Feuerrate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2A1B99-3EE4-AB72-2B4B-0475AE202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ACC885-2CCF-AC7B-24C2-BCBBAF9FC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Machinegun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Höhe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DE76235-E8CA-452B-6492-BBB9ADF22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255C71-C951-93A2-F96C-57D29A7A2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Howitzer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 Feuerrate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 an Armor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9A57AA-86F1-EC70-2ED0-94D3DBF3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51D4BE-B417-9838-D615-B902E5B36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9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Shotgun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Viele Projektile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Niedriger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0E9A6F86-1D89-879D-5709-CB5782129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1B336F-6D7E-DA52-C65A-A1C51F714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Rockerlauncher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Explosives Projektil</a:t>
            </a: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Hoher Schaden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2183C7-076C-A86C-ECB5-879E7056F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D892E4-CB60-1CFE-0F49-AEA8B1723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Dual Weapon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endParaRPr lang="de-DE" sz="4400" b="1" dirty="0">
              <a:solidFill>
                <a:schemeClr val="bg1"/>
              </a:solidFill>
            </a:endParaRPr>
          </a:p>
          <a:p>
            <a:endParaRPr lang="de-DE" sz="11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Spieler kann zwei verschiedene </a:t>
            </a:r>
          </a:p>
          <a:p>
            <a:r>
              <a:rPr lang="de-DE" sz="2800" b="1" dirty="0">
                <a:solidFill>
                  <a:schemeClr val="bg1"/>
                </a:solidFill>
              </a:rPr>
              <a:t>Waffen tragen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A7AE14-B7D9-6A20-4158-DFDBDBF3E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00" y="1390650"/>
            <a:ext cx="4076700" cy="407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32F5842-A189-E9B6-FC89-8FC329905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User Interface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Grafisches </a:t>
            </a:r>
            <a:r>
              <a:rPr lang="de-DE" sz="2800" b="1" dirty="0" err="1">
                <a:solidFill>
                  <a:schemeClr val="bg1"/>
                </a:solidFill>
              </a:rPr>
              <a:t>Rework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Hauptmenü</a:t>
            </a:r>
          </a:p>
          <a:p>
            <a:pPr marL="457200" indent="-457200">
              <a:buFontTx/>
              <a:buChar char="-"/>
            </a:pPr>
            <a:r>
              <a:rPr lang="de-DE" sz="2400" b="1" dirty="0">
                <a:solidFill>
                  <a:schemeClr val="bg1"/>
                </a:solidFill>
              </a:rPr>
              <a:t>Einstellungen</a:t>
            </a:r>
          </a:p>
          <a:p>
            <a:pPr marL="457200" indent="-457200">
              <a:buFontTx/>
              <a:buChar char="-"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Credits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37FD57-46DF-D23F-99AA-ECF8CCC60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144" y="1821542"/>
            <a:ext cx="4579026" cy="32149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D4B267-89DB-288D-FA1C-F5874C696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AI / Gegner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AI  verwendet ein Baukasten </a:t>
            </a:r>
            <a:r>
              <a:rPr lang="de-DE" sz="2800" b="1" dirty="0" err="1">
                <a:solidFill>
                  <a:schemeClr val="bg1"/>
                </a:solidFill>
              </a:rPr>
              <a:t>Sytem</a:t>
            </a:r>
            <a:endParaRPr lang="de-DE" sz="2800" b="1" dirty="0">
              <a:solidFill>
                <a:schemeClr val="bg1"/>
              </a:solidFill>
            </a:endParaRP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Nutzt eine FSM (Finite State </a:t>
            </a:r>
            <a:r>
              <a:rPr lang="de-DE" sz="2800" b="1" dirty="0" err="1">
                <a:solidFill>
                  <a:schemeClr val="bg1"/>
                </a:solidFill>
              </a:rPr>
              <a:t>Machine</a:t>
            </a:r>
            <a:r>
              <a:rPr lang="de-DE" sz="2800" b="1" dirty="0">
                <a:solidFill>
                  <a:schemeClr val="bg1"/>
                </a:solidFill>
              </a:rPr>
              <a:t>)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Greift auf das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NavMesh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 zurück</a:t>
            </a:r>
          </a:p>
          <a:p>
            <a:endParaRPr lang="de-DE" sz="2800" b="1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Gegner bilden ein Schwarm verhalten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5C440-BBF7-B862-8709-DEC540925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0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</a:t>
            </a:r>
            <a:r>
              <a:rPr lang="de-DE" sz="3600" b="1" dirty="0" err="1">
                <a:solidFill>
                  <a:schemeClr val="bg1"/>
                </a:solidFill>
              </a:rPr>
              <a:t>Tankpatrol</a:t>
            </a:r>
            <a:r>
              <a:rPr lang="de-DE" sz="3600" b="1" dirty="0">
                <a:solidFill>
                  <a:schemeClr val="bg1"/>
                </a:solidFill>
              </a:rPr>
              <a:t>?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Rouge Like Game wie Binding of Isaac oder Hades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kontrolliert einen Panzer und kann verschiedene Waffen und Upgrades sammeln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Nach dem Arcade-prinzip </a:t>
            </a:r>
            <a:r>
              <a:rPr lang="de-DE" sz="2000" b="1" dirty="0" err="1">
                <a:solidFill>
                  <a:schemeClr val="bg1"/>
                </a:solidFill>
              </a:rPr>
              <a:t>plug&amp;play</a:t>
            </a:r>
            <a:endParaRPr lang="de-DE" sz="2000" b="1" dirty="0">
              <a:solidFill>
                <a:schemeClr val="bg1"/>
              </a:solidFill>
            </a:endParaRP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Unique </a:t>
            </a:r>
            <a:r>
              <a:rPr lang="de-DE" sz="2800" b="1" dirty="0" err="1">
                <a:solidFill>
                  <a:schemeClr val="bg1"/>
                </a:solidFill>
              </a:rPr>
              <a:t>Selling</a:t>
            </a:r>
            <a:r>
              <a:rPr lang="de-DE" sz="2800" b="1" dirty="0">
                <a:solidFill>
                  <a:schemeClr val="bg1"/>
                </a:solidFill>
              </a:rPr>
              <a:t> Point - USP</a:t>
            </a:r>
            <a:endParaRPr lang="de-DE" sz="3600" b="1" dirty="0">
              <a:solidFill>
                <a:schemeClr val="bg1"/>
              </a:solidFill>
            </a:endParaRPr>
          </a:p>
          <a:p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Ein </a:t>
            </a:r>
            <a:r>
              <a:rPr lang="de-DE" sz="2000" b="1" dirty="0" err="1">
                <a:solidFill>
                  <a:schemeClr val="bg1"/>
                </a:solidFill>
              </a:rPr>
              <a:t>sci-fi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bullethell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dungeon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crawler</a:t>
            </a:r>
            <a:r>
              <a:rPr lang="de-DE" sz="2000" b="1" dirty="0">
                <a:solidFill>
                  <a:schemeClr val="bg1"/>
                </a:solidFill>
              </a:rPr>
              <a:t> mit </a:t>
            </a:r>
            <a:r>
              <a:rPr lang="de-DE" sz="2000" b="1" dirty="0" err="1">
                <a:solidFill>
                  <a:schemeClr val="bg1"/>
                </a:solidFill>
              </a:rPr>
              <a:t>Heatmeter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A2AD04-07D8-66B2-3710-AFEAF45A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1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30644" y="814100"/>
            <a:ext cx="6647688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Audio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r>
              <a:rPr lang="de-DE" sz="3200" b="1" dirty="0">
                <a:solidFill>
                  <a:schemeClr val="bg1"/>
                </a:solidFill>
              </a:rPr>
              <a:t>Musik: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Arcade-Style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Elektronisch 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Futuristisch</a:t>
            </a:r>
          </a:p>
          <a:p>
            <a:endParaRPr lang="de-DE" sz="2800" b="1" dirty="0">
              <a:solidFill>
                <a:schemeClr val="bg1"/>
              </a:solidFill>
            </a:endParaRPr>
          </a:p>
          <a:p>
            <a:r>
              <a:rPr lang="de-DE" sz="2800" b="1" dirty="0">
                <a:solidFill>
                  <a:schemeClr val="bg1"/>
                </a:solidFill>
              </a:rPr>
              <a:t>Sound: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8-Bit-Sounds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Arcade-Style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Elektronisch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Futuristisch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solidFill>
                  <a:schemeClr val="bg1"/>
                </a:solidFill>
              </a:rPr>
              <a:t>Laser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E29616-1AEA-3022-12B0-B66853F1C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8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268412-0C24-3886-48D8-6D1F78B786DD}"/>
              </a:ext>
            </a:extLst>
          </p:cNvPr>
          <p:cNvSpPr txBox="1"/>
          <p:nvPr/>
        </p:nvSpPr>
        <p:spPr>
          <a:xfrm>
            <a:off x="1671439" y="2940528"/>
            <a:ext cx="962051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de-DE" sz="4400" b="1" dirty="0">
              <a:solidFill>
                <a:schemeClr val="bg1"/>
              </a:solidFill>
            </a:endParaRPr>
          </a:p>
          <a:p>
            <a:pPr algn="just"/>
            <a:r>
              <a:rPr lang="de-DE" sz="4600" b="1" dirty="0">
                <a:solidFill>
                  <a:schemeClr val="bg1"/>
                </a:solidFill>
              </a:rPr>
              <a:t>Vielen Dank für eure Aufmerksamkeit!</a:t>
            </a:r>
          </a:p>
          <a:p>
            <a:pPr algn="just"/>
            <a:endParaRPr lang="de-DE" sz="4400" b="1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223C14-A559-9BC6-0B7F-A1C149E90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8" y="2769868"/>
            <a:ext cx="9253728" cy="8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21646" y="1578352"/>
            <a:ext cx="74603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Spielkonzept</a:t>
            </a:r>
          </a:p>
          <a:p>
            <a:endParaRPr lang="de-DE" sz="36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Der Spieler spielt in der Top-Down Perspektive. 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Die Gegner sind insektenartige Aliens, die auch Panzer steuern und versuchen den Spieler zu töten. Natürlich sind diese zahlenmäßig weit überlegen und verfügen über </a:t>
            </a:r>
            <a:r>
              <a:rPr lang="de-DE" sz="2000" b="1" dirty="0" err="1">
                <a:solidFill>
                  <a:schemeClr val="bg1"/>
                </a:solidFill>
              </a:rPr>
              <a:t>high-tech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Alientechnologie</a:t>
            </a:r>
            <a:r>
              <a:rPr lang="de-DE" sz="2000" b="1" dirty="0">
                <a:solidFill>
                  <a:schemeClr val="bg1"/>
                </a:solidFill>
              </a:rPr>
              <a:t>.</a:t>
            </a:r>
          </a:p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 Die Level sind offen gestaltet und rendern in Reichweite des Spielers.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0B4221-0C6E-1409-BE92-F3A775D1E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2665189" y="1578352"/>
            <a:ext cx="74603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Das Team:</a:t>
            </a:r>
          </a:p>
          <a:p>
            <a:endParaRPr lang="de-DE" sz="7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Projekt Management, Sounds und </a:t>
            </a:r>
            <a:r>
              <a:rPr lang="de-DE" sz="2400" b="1" dirty="0" err="1">
                <a:solidFill>
                  <a:schemeClr val="bg1"/>
                </a:solidFill>
              </a:rPr>
              <a:t>Map</a:t>
            </a:r>
            <a:r>
              <a:rPr lang="de-DE" sz="2400" b="1" dirty="0">
                <a:solidFill>
                  <a:schemeClr val="bg1"/>
                </a:solidFill>
              </a:rPr>
              <a:t> Generation </a:t>
            </a:r>
            <a:r>
              <a:rPr lang="de-DE" sz="2400" dirty="0">
                <a:solidFill>
                  <a:schemeClr val="bg1"/>
                </a:solidFill>
              </a:rPr>
              <a:t>Franz Mörike</a:t>
            </a:r>
            <a:endParaRPr lang="de-DE" sz="8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Artist und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Jan </a:t>
            </a:r>
            <a:r>
              <a:rPr lang="de-DE" sz="2400" dirty="0" err="1">
                <a:solidFill>
                  <a:schemeClr val="bg1"/>
                </a:solidFill>
              </a:rPr>
              <a:t>Apse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Coder und Enemy AI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René Kraus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UI Designer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Dennis Braunmüller </a:t>
            </a:r>
          </a:p>
          <a:p>
            <a:endParaRPr lang="de-DE" sz="8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Lead QA, Items und Balancing </a:t>
            </a:r>
          </a:p>
          <a:p>
            <a:r>
              <a:rPr lang="de-DE" sz="2400" dirty="0">
                <a:solidFill>
                  <a:schemeClr val="bg1"/>
                </a:solidFill>
              </a:rPr>
              <a:t>Alexander Sigmund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22E39E-C7D2-614E-EDD5-19C792548248}"/>
              </a:ext>
            </a:extLst>
          </p:cNvPr>
          <p:cNvSpPr txBox="1"/>
          <p:nvPr/>
        </p:nvSpPr>
        <p:spPr>
          <a:xfrm>
            <a:off x="3874543" y="683327"/>
            <a:ext cx="444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>
                <a:solidFill>
                  <a:schemeClr val="bg1"/>
                </a:solidFill>
              </a:rPr>
              <a:t>GG – </a:t>
            </a:r>
            <a:r>
              <a:rPr lang="de-DE" sz="4400" b="1" dirty="0" err="1">
                <a:solidFill>
                  <a:schemeClr val="bg1"/>
                </a:solidFill>
              </a:rPr>
              <a:t>Good</a:t>
            </a:r>
            <a:r>
              <a:rPr lang="de-DE" sz="4400" b="1" dirty="0">
                <a:solidFill>
                  <a:schemeClr val="bg1"/>
                </a:solidFill>
              </a:rPr>
              <a:t> Games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1A784B-604D-9AD5-E650-CA98A9004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7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2665189" y="1578352"/>
            <a:ext cx="7460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Was ist seit der Beta geschehen?</a:t>
            </a: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Massive Änderungen des grafischen Styles und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Änderung des Settings zu Arcade Style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2400" b="1" dirty="0">
                <a:solidFill>
                  <a:schemeClr val="bg1"/>
                </a:solidFill>
                <a:latin typeface="Calibri" panose="020F0502020204030204"/>
              </a:rPr>
              <a:t>Finaler Titel des Spieles : </a:t>
            </a:r>
            <a:r>
              <a:rPr lang="de-DE" sz="2400" b="1" dirty="0" err="1">
                <a:solidFill>
                  <a:schemeClr val="bg1"/>
                </a:solidFill>
                <a:latin typeface="Calibri" panose="020F0502020204030204"/>
              </a:rPr>
              <a:t>Tankpatrol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UI‘s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Waffen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des Levelgenerators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Verbesserung der Gegner AI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E1394C-B2CF-6415-70B2-9380132FB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6200000">
            <a:off x="-5222882" y="5003801"/>
            <a:ext cx="17194907" cy="45139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85097D-E0B5-AC00-41F2-5E7B60596568}"/>
              </a:ext>
            </a:extLst>
          </p:cNvPr>
          <p:cNvSpPr txBox="1"/>
          <p:nvPr/>
        </p:nvSpPr>
        <p:spPr>
          <a:xfrm>
            <a:off x="-5651169" y="0"/>
            <a:ext cx="584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9FC0A73-0AD0-3DD7-8449-8B0294A3A897}"/>
              </a:ext>
            </a:extLst>
          </p:cNvPr>
          <p:cNvSpPr txBox="1"/>
          <p:nvPr/>
        </p:nvSpPr>
        <p:spPr>
          <a:xfrm>
            <a:off x="1383874" y="1223028"/>
            <a:ext cx="74603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Graphic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Overhaul</a:t>
            </a:r>
            <a:endParaRPr lang="de-DE" sz="3600" b="1" dirty="0">
              <a:solidFill>
                <a:schemeClr val="bg1"/>
              </a:solidFill>
            </a:endParaRPr>
          </a:p>
          <a:p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Von 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Dark </a:t>
            </a:r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Futuistic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 zu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b="1" dirty="0" err="1">
                <a:solidFill>
                  <a:schemeClr val="bg1"/>
                </a:solidFill>
                <a:latin typeface="Calibri" panose="020F0502020204030204"/>
              </a:rPr>
              <a:t>Acarde</a:t>
            </a:r>
            <a:r>
              <a:rPr lang="de-DE" sz="3200" b="1" dirty="0">
                <a:solidFill>
                  <a:schemeClr val="bg1"/>
                </a:solidFill>
                <a:latin typeface="Calibri" panose="020F0502020204030204"/>
              </a:rPr>
              <a:t> artiger Grafik</a:t>
            </a:r>
          </a:p>
          <a:p>
            <a:endParaRPr lang="de-DE" sz="3200" dirty="0">
              <a:solidFill>
                <a:schemeClr val="bg1"/>
              </a:solidFill>
              <a:latin typeface="Calibri" panose="020F0502020204030204"/>
            </a:endParaRPr>
          </a:p>
          <a:p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Flashy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L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ights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Retro Elemente</a:t>
            </a:r>
          </a:p>
          <a:p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V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ector</a:t>
            </a:r>
            <a:r>
              <a:rPr kumimoji="0" lang="de-DE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libri" panose="020F0502020204030204"/>
              </a:rPr>
              <a:t>G</a:t>
            </a:r>
            <a:r>
              <a:rPr kumimoji="0" lang="de-DE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raphics</a:t>
            </a:r>
            <a:endParaRPr kumimoji="0" lang="de-DE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E4E98C3-C734-C9E7-103C-36B7BF582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3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BSP</a:t>
            </a: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5789E68-C8CC-6298-4054-EF9E8ACF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1558742"/>
            <a:ext cx="2601678" cy="198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B12C2A-C7DB-C9A4-45D9-8B3CFCABF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1570244"/>
            <a:ext cx="2601678" cy="19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B844A5-6FB8-C529-2993-B1CB2E82F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29" y="4262301"/>
            <a:ext cx="2607496" cy="198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697233E-A3FF-770A-5CA1-57E5111B6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2" y="4258663"/>
            <a:ext cx="2628547" cy="198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020127D-0245-CACD-CE00-E58B8CB20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6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UML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Quittung, Screenshot, Dokument enthält.&#10;&#10;Automatisch generierte Beschreibung">
            <a:extLst>
              <a:ext uri="{FF2B5EF4-FFF2-40B4-BE49-F238E27FC236}">
                <a16:creationId xmlns:a16="http://schemas.microsoft.com/office/drawing/2014/main" id="{5E6E7D92-7A2A-751A-38B2-77191DA32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52" y="1354714"/>
            <a:ext cx="4830775" cy="53675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6CB153-6771-4BA9-3EA4-5A9046962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E5D3404-9B94-FF00-F948-6EF90CC3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" y="0"/>
            <a:ext cx="12176729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0832E9-A6EB-65C5-0627-BC4C468F34AB}"/>
              </a:ext>
            </a:extLst>
          </p:cNvPr>
          <p:cNvSpPr/>
          <p:nvPr/>
        </p:nvSpPr>
        <p:spPr>
          <a:xfrm rot="19214295">
            <a:off x="-2197201" y="-507601"/>
            <a:ext cx="17194907" cy="7873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A7626D-89FA-C551-9576-23696E6F7854}"/>
              </a:ext>
            </a:extLst>
          </p:cNvPr>
          <p:cNvSpPr txBox="1"/>
          <p:nvPr/>
        </p:nvSpPr>
        <p:spPr>
          <a:xfrm>
            <a:off x="3227832" y="781050"/>
            <a:ext cx="6647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Map</a:t>
            </a:r>
            <a:r>
              <a:rPr lang="de-DE" sz="3200" b="1" dirty="0">
                <a:solidFill>
                  <a:schemeClr val="bg1"/>
                </a:solidFill>
              </a:rPr>
              <a:t> / Level </a:t>
            </a:r>
            <a:r>
              <a:rPr lang="de-DE" sz="3200" b="1" dirty="0" err="1">
                <a:solidFill>
                  <a:schemeClr val="bg1"/>
                </a:solidFill>
              </a:rPr>
              <a:t>Creation</a:t>
            </a:r>
            <a:r>
              <a:rPr lang="de-DE" sz="3200" b="1" dirty="0">
                <a:solidFill>
                  <a:schemeClr val="bg1"/>
                </a:solidFill>
              </a:rPr>
              <a:t> - Scene</a:t>
            </a:r>
          </a:p>
          <a:p>
            <a:endParaRPr lang="de-DE" sz="3200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Text, drinnen, Gedenktafel enthält.&#10;&#10;Automatisch generierte Beschreibung">
            <a:extLst>
              <a:ext uri="{FF2B5EF4-FFF2-40B4-BE49-F238E27FC236}">
                <a16:creationId xmlns:a16="http://schemas.microsoft.com/office/drawing/2014/main" id="{CE22D567-CE21-A6D3-C999-71D9223B3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48" y="2164155"/>
            <a:ext cx="2679838" cy="38546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0487A2-4485-DDB4-FED4-29F51716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81" y="2352619"/>
            <a:ext cx="2355971" cy="3651438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F62EA2-5EBC-BD9C-543A-272F9E63D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20" y="3429000"/>
            <a:ext cx="1752690" cy="129546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51FD564-F609-A3D9-A765-B3E448A0509D}"/>
              </a:ext>
            </a:extLst>
          </p:cNvPr>
          <p:cNvSpPr txBox="1"/>
          <p:nvPr/>
        </p:nvSpPr>
        <p:spPr>
          <a:xfrm>
            <a:off x="1099636" y="2745567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Hierarchy</a:t>
            </a:r>
            <a:r>
              <a:rPr lang="de-DE" sz="20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B5DEB0-104B-6DB8-EDE3-E7C0E63D2ED8}"/>
              </a:ext>
            </a:extLst>
          </p:cNvPr>
          <p:cNvSpPr txBox="1"/>
          <p:nvPr/>
        </p:nvSpPr>
        <p:spPr>
          <a:xfrm>
            <a:off x="6820981" y="1793031"/>
            <a:ext cx="1517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Inspector: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B0DC350-F8B7-F2CC-4A75-C2E1A1F5A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47240"/>
            <a:ext cx="2431472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Microsoft Office PowerPoint</Application>
  <PresentationFormat>Breitbild</PresentationFormat>
  <Paragraphs>189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Sigmund</dc:creator>
  <cp:lastModifiedBy>Alexander Sigmund</cp:lastModifiedBy>
  <cp:revision>10</cp:revision>
  <dcterms:created xsi:type="dcterms:W3CDTF">2022-05-30T09:07:34Z</dcterms:created>
  <dcterms:modified xsi:type="dcterms:W3CDTF">2022-05-31T05:40:04Z</dcterms:modified>
</cp:coreProperties>
</file>